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5"/>
  </p:notesMasterIdLst>
  <p:sldIdLst>
    <p:sldId id="256" r:id="rId2"/>
    <p:sldId id="258" r:id="rId3"/>
    <p:sldId id="259" r:id="rId4"/>
    <p:sldId id="283" r:id="rId5"/>
    <p:sldId id="284" r:id="rId6"/>
    <p:sldId id="285" r:id="rId7"/>
    <p:sldId id="257" r:id="rId8"/>
    <p:sldId id="260" r:id="rId9"/>
    <p:sldId id="261" r:id="rId10"/>
    <p:sldId id="286" r:id="rId11"/>
    <p:sldId id="287" r:id="rId12"/>
    <p:sldId id="288" r:id="rId13"/>
    <p:sldId id="262" r:id="rId14"/>
    <p:sldId id="263" r:id="rId15"/>
    <p:sldId id="264" r:id="rId16"/>
    <p:sldId id="289" r:id="rId17"/>
    <p:sldId id="290" r:id="rId18"/>
    <p:sldId id="291" r:id="rId19"/>
    <p:sldId id="265" r:id="rId20"/>
    <p:sldId id="266" r:id="rId21"/>
    <p:sldId id="267" r:id="rId22"/>
    <p:sldId id="292" r:id="rId23"/>
    <p:sldId id="293" r:id="rId24"/>
    <p:sldId id="294" r:id="rId25"/>
    <p:sldId id="295" r:id="rId26"/>
    <p:sldId id="296" r:id="rId27"/>
    <p:sldId id="297" r:id="rId28"/>
    <p:sldId id="298" r:id="rId29"/>
    <p:sldId id="299" r:id="rId30"/>
    <p:sldId id="300" r:id="rId31"/>
    <p:sldId id="301" r:id="rId32"/>
    <p:sldId id="302" r:id="rId33"/>
    <p:sldId id="303" r:id="rId34"/>
    <p:sldId id="304" r:id="rId35"/>
    <p:sldId id="305" r:id="rId36"/>
    <p:sldId id="306" r:id="rId37"/>
    <p:sldId id="268" r:id="rId38"/>
    <p:sldId id="341" r:id="rId39"/>
    <p:sldId id="342" r:id="rId40"/>
    <p:sldId id="340" r:id="rId41"/>
    <p:sldId id="343" r:id="rId42"/>
    <p:sldId id="344" r:id="rId43"/>
    <p:sldId id="345" r:id="rId44"/>
    <p:sldId id="346" r:id="rId45"/>
    <p:sldId id="347" r:id="rId46"/>
    <p:sldId id="348" r:id="rId47"/>
    <p:sldId id="313" r:id="rId48"/>
    <p:sldId id="350" r:id="rId49"/>
    <p:sldId id="351" r:id="rId50"/>
    <p:sldId id="352" r:id="rId51"/>
    <p:sldId id="314" r:id="rId52"/>
    <p:sldId id="315" r:id="rId53"/>
    <p:sldId id="316" r:id="rId54"/>
    <p:sldId id="317" r:id="rId55"/>
    <p:sldId id="318" r:id="rId56"/>
    <p:sldId id="319" r:id="rId57"/>
    <p:sldId id="320" r:id="rId58"/>
    <p:sldId id="353" r:id="rId59"/>
    <p:sldId id="354" r:id="rId60"/>
    <p:sldId id="355" r:id="rId61"/>
    <p:sldId id="356" r:id="rId62"/>
    <p:sldId id="357" r:id="rId63"/>
    <p:sldId id="358" r:id="rId64"/>
    <p:sldId id="359" r:id="rId65"/>
    <p:sldId id="360" r:id="rId66"/>
    <p:sldId id="361" r:id="rId67"/>
    <p:sldId id="362" r:id="rId68"/>
    <p:sldId id="363" r:id="rId69"/>
    <p:sldId id="364" r:id="rId70"/>
    <p:sldId id="365" r:id="rId71"/>
    <p:sldId id="366" r:id="rId72"/>
    <p:sldId id="367" r:id="rId73"/>
    <p:sldId id="368" r:id="rId74"/>
    <p:sldId id="369" r:id="rId75"/>
    <p:sldId id="370" r:id="rId76"/>
    <p:sldId id="371" r:id="rId77"/>
    <p:sldId id="372" r:id="rId78"/>
    <p:sldId id="373" r:id="rId79"/>
    <p:sldId id="374" r:id="rId80"/>
    <p:sldId id="375" r:id="rId81"/>
    <p:sldId id="376" r:id="rId82"/>
    <p:sldId id="377" r:id="rId83"/>
    <p:sldId id="378" r:id="rId84"/>
    <p:sldId id="379" r:id="rId85"/>
    <p:sldId id="380" r:id="rId86"/>
    <p:sldId id="381" r:id="rId87"/>
    <p:sldId id="382" r:id="rId88"/>
    <p:sldId id="383" r:id="rId89"/>
    <p:sldId id="384" r:id="rId90"/>
    <p:sldId id="385" r:id="rId91"/>
    <p:sldId id="271" r:id="rId92"/>
    <p:sldId id="388" r:id="rId93"/>
    <p:sldId id="389" r:id="rId94"/>
    <p:sldId id="390" r:id="rId95"/>
    <p:sldId id="391" r:id="rId96"/>
    <p:sldId id="392" r:id="rId97"/>
    <p:sldId id="393" r:id="rId98"/>
    <p:sldId id="394" r:id="rId99"/>
    <p:sldId id="395" r:id="rId100"/>
    <p:sldId id="396" r:id="rId101"/>
    <p:sldId id="397" r:id="rId102"/>
    <p:sldId id="398" r:id="rId103"/>
    <p:sldId id="399" r:id="rId104"/>
    <p:sldId id="400" r:id="rId105"/>
    <p:sldId id="401" r:id="rId106"/>
    <p:sldId id="402" r:id="rId107"/>
    <p:sldId id="403" r:id="rId108"/>
    <p:sldId id="404" r:id="rId109"/>
    <p:sldId id="405" r:id="rId110"/>
    <p:sldId id="406" r:id="rId111"/>
    <p:sldId id="407" r:id="rId112"/>
    <p:sldId id="408" r:id="rId113"/>
    <p:sldId id="409" r:id="rId114"/>
    <p:sldId id="410" r:id="rId115"/>
    <p:sldId id="411" r:id="rId116"/>
    <p:sldId id="412" r:id="rId117"/>
    <p:sldId id="413" r:id="rId118"/>
    <p:sldId id="414" r:id="rId119"/>
    <p:sldId id="415" r:id="rId120"/>
    <p:sldId id="416" r:id="rId121"/>
    <p:sldId id="417" r:id="rId122"/>
    <p:sldId id="418" r:id="rId123"/>
    <p:sldId id="419" r:id="rId124"/>
    <p:sldId id="420" r:id="rId125"/>
    <p:sldId id="421" r:id="rId126"/>
    <p:sldId id="422" r:id="rId127"/>
    <p:sldId id="423" r:id="rId128"/>
    <p:sldId id="424" r:id="rId129"/>
    <p:sldId id="425" r:id="rId130"/>
    <p:sldId id="426" r:id="rId131"/>
    <p:sldId id="427" r:id="rId132"/>
    <p:sldId id="428" r:id="rId133"/>
    <p:sldId id="429" r:id="rId134"/>
    <p:sldId id="430" r:id="rId135"/>
    <p:sldId id="431" r:id="rId136"/>
    <p:sldId id="432" r:id="rId137"/>
    <p:sldId id="433" r:id="rId138"/>
    <p:sldId id="434" r:id="rId139"/>
    <p:sldId id="435" r:id="rId140"/>
    <p:sldId id="436" r:id="rId141"/>
    <p:sldId id="437" r:id="rId142"/>
    <p:sldId id="438" r:id="rId143"/>
    <p:sldId id="439" r:id="rId144"/>
    <p:sldId id="440" r:id="rId145"/>
    <p:sldId id="441" r:id="rId146"/>
    <p:sldId id="442" r:id="rId147"/>
    <p:sldId id="443" r:id="rId148"/>
    <p:sldId id="444" r:id="rId149"/>
    <p:sldId id="445" r:id="rId150"/>
    <p:sldId id="446" r:id="rId151"/>
    <p:sldId id="447" r:id="rId152"/>
    <p:sldId id="448" r:id="rId153"/>
    <p:sldId id="449" r:id="rId154"/>
    <p:sldId id="450" r:id="rId155"/>
    <p:sldId id="451" r:id="rId156"/>
    <p:sldId id="452" r:id="rId157"/>
    <p:sldId id="453" r:id="rId158"/>
    <p:sldId id="454" r:id="rId159"/>
    <p:sldId id="455" r:id="rId160"/>
    <p:sldId id="456" r:id="rId161"/>
    <p:sldId id="457" r:id="rId162"/>
    <p:sldId id="458" r:id="rId163"/>
    <p:sldId id="274" r:id="rId164"/>
    <p:sldId id="275" r:id="rId165"/>
    <p:sldId id="277" r:id="rId166"/>
    <p:sldId id="459" r:id="rId167"/>
    <p:sldId id="460" r:id="rId168"/>
    <p:sldId id="461" r:id="rId169"/>
    <p:sldId id="462" r:id="rId170"/>
    <p:sldId id="463" r:id="rId171"/>
    <p:sldId id="280" r:id="rId172"/>
    <p:sldId id="464" r:id="rId173"/>
    <p:sldId id="465" r:id="rId17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43" autoAdjust="0"/>
    <p:restoredTop sz="94660"/>
  </p:normalViewPr>
  <p:slideViewPr>
    <p:cSldViewPr snapToGrid="0">
      <p:cViewPr varScale="1">
        <p:scale>
          <a:sx n="95" d="100"/>
          <a:sy n="95" d="100"/>
        </p:scale>
        <p:origin x="1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viewProps" Target="viewProps.xml"/><Relationship Id="rId172" Type="http://schemas.openxmlformats.org/officeDocument/2006/relationships/slide" Target="slides/slide17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presProps" Target="presProp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" Type="http://schemas.openxmlformats.org/officeDocument/2006/relationships/slideMaster" Target="slideMasters/slideMaster1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660A2D-5D79-40FF-841A-A622E9A1E27F}" type="datetimeFigureOut">
              <a:rPr lang="en-GB" smtClean="0"/>
              <a:t>10/01/2021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A7EA0-CD88-4EFC-854A-D8AE61AC0C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6682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E613-D351-48D8-BA60-7DFC60631B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07BA53-DB19-4AE5-8DEB-2656BB5A0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FC2A6-79D8-4FED-BC79-C0AA9FD6AD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08735D-4C21-4993-86ED-746D66A4CD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4387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8F4908A-67C2-4C0C-9B6D-4C8CA2F7B8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GB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611539-005A-48CB-B698-995793532DC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AB9AEB-8B71-4D2A-BA6C-3F385FFB55D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392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8F3BF7-F035-47EC-801F-A2FA9C0E49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35B136-9235-4070-A3C6-AFB81E1888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870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57316-F563-4701-B79B-1CFCB3BE9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F0776-04A8-4568-ADDD-8AF50DC28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0" indent="360363">
              <a:buFont typeface="Arial" panose="020B0604020202020204" pitchFamily="34" charset="0"/>
              <a:buChar char="•"/>
              <a:defRPr sz="2800"/>
            </a:lvl2pPr>
            <a:lvl3pPr marL="895350" indent="-360363">
              <a:buFont typeface="Arial" panose="020B0604020202020204" pitchFamily="34" charset="0"/>
              <a:buChar char="•"/>
              <a:defRPr sz="2400"/>
            </a:lvl3pPr>
            <a:lvl4pPr marL="1347788" indent="-358775">
              <a:buFont typeface="Arial" panose="020B0604020202020204" pitchFamily="34" charset="0"/>
              <a:buChar char="•"/>
              <a:defRPr sz="2000"/>
            </a:lvl4pPr>
            <a:lvl5pPr marL="1884363" indent="-360363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13C2E-9F9E-4C71-BC2F-2E51CD7B72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36A8D-293A-498E-9A03-0513A5C1E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384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1E886-C24E-419E-8B5C-4FB184699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560089-E79D-4938-9E23-5976FE79E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AC4C48-AF39-4347-825B-6BA0B42EC97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986B7-88DB-44B8-9EC6-15DEB5381A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101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D027D-9E50-4F2A-9AAD-EE7B60FDE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2316E-E5AB-48D4-A48D-EAF2E02CC0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anchor="ctr"/>
          <a:lstStyle>
            <a:lvl1pPr marL="0" indent="0">
              <a:buNone/>
              <a:defRPr/>
            </a:lvl1pPr>
            <a:lvl2pPr marL="442913" indent="-350838">
              <a:buFont typeface="Arial" panose="020B0604020202020204" pitchFamily="34" charset="0"/>
              <a:buChar char="•"/>
              <a:defRPr sz="2800"/>
            </a:lvl2pPr>
            <a:lvl3pPr marL="803275" indent="-360363">
              <a:buFont typeface="Arial" panose="020B0604020202020204" pitchFamily="34" charset="0"/>
              <a:buChar char="•"/>
              <a:defRPr sz="2400"/>
            </a:lvl3pPr>
            <a:lvl4pPr marL="1347788" indent="-358775">
              <a:buFont typeface="Arial" panose="020B0604020202020204" pitchFamily="34" charset="0"/>
              <a:buChar char="•"/>
              <a:defRPr sz="2000"/>
            </a:lvl4pPr>
            <a:lvl5pPr marL="1884363" indent="-360363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1390A-AA00-4080-B80B-AD03013B1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anchor="ctr"/>
          <a:lstStyle>
            <a:lvl1pPr marL="0" indent="0">
              <a:buNone/>
              <a:defRPr/>
            </a:lvl1pPr>
            <a:lvl2pPr marL="442913" indent="-350838">
              <a:buFont typeface="Arial" panose="020B0604020202020204" pitchFamily="34" charset="0"/>
              <a:buChar char="•"/>
              <a:defRPr sz="2800"/>
            </a:lvl2pPr>
            <a:lvl3pPr marL="989013" indent="-360363">
              <a:buFont typeface="Arial" panose="020B0604020202020204" pitchFamily="34" charset="0"/>
              <a:buChar char="•"/>
              <a:defRPr sz="2400"/>
            </a:lvl3pPr>
            <a:lvl4pPr marL="1524000" indent="-360363">
              <a:buFont typeface="Arial" panose="020B0604020202020204" pitchFamily="34" charset="0"/>
              <a:buChar char="•"/>
              <a:defRPr sz="2000"/>
            </a:lvl4pPr>
            <a:lvl5pPr marL="1976438" indent="-360363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6F80D-3BB4-4D24-9C7E-F13483E61C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4C7F0-BE5F-4CB0-ACBA-F29251D712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354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D027D-9E50-4F2A-9AAD-EE7B60FDE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2316E-E5AB-48D4-A48D-EAF2E02CC0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47850"/>
            <a:ext cx="3068782" cy="4351338"/>
          </a:xfrm>
        </p:spPr>
        <p:txBody>
          <a:bodyPr anchor="ctr"/>
          <a:lstStyle>
            <a:lvl1pPr marL="0" indent="0">
              <a:buNone/>
              <a:defRPr/>
            </a:lvl1pPr>
            <a:lvl2pPr marL="442913" indent="-350838">
              <a:buFont typeface="Arial" panose="020B0604020202020204" pitchFamily="34" charset="0"/>
              <a:buChar char="•"/>
              <a:defRPr sz="2800"/>
            </a:lvl2pPr>
            <a:lvl3pPr marL="989013" indent="-360363">
              <a:buFont typeface="Arial" panose="020B0604020202020204" pitchFamily="34" charset="0"/>
              <a:buChar char="•"/>
              <a:defRPr sz="2400"/>
            </a:lvl3pPr>
            <a:lvl4pPr marL="1657350" indent="-401638">
              <a:buFont typeface="Arial" panose="020B0604020202020204" pitchFamily="34" charset="0"/>
              <a:buChar char="•"/>
              <a:defRPr sz="2000"/>
            </a:lvl4pPr>
            <a:lvl5pPr marL="2114550" indent="-28575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8EA0270-5F6B-4E79-86FF-C636FC1F31F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349173" y="1847850"/>
            <a:ext cx="3068782" cy="4351338"/>
          </a:xfrm>
        </p:spPr>
        <p:txBody>
          <a:bodyPr anchor="ctr"/>
          <a:lstStyle>
            <a:lvl1pPr marL="0" indent="0">
              <a:buNone/>
              <a:defRPr/>
            </a:lvl1pPr>
            <a:lvl2pPr marL="360363" indent="-360363">
              <a:buFont typeface="Arial" panose="020B0604020202020204" pitchFamily="34" charset="0"/>
              <a:buChar char="•"/>
              <a:defRPr sz="2800"/>
            </a:lvl2pPr>
            <a:lvl3pPr marL="989013" indent="-360363">
              <a:buFont typeface="Arial" panose="020B0604020202020204" pitchFamily="34" charset="0"/>
              <a:buChar char="•"/>
              <a:defRPr sz="2400"/>
            </a:lvl3pPr>
            <a:lvl4pPr marL="1524000" indent="-360363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089B579-5EF1-4FD5-942C-91936271805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860146" y="1847850"/>
            <a:ext cx="3068782" cy="4351338"/>
          </a:xfrm>
        </p:spPr>
        <p:txBody>
          <a:bodyPr anchor="ctr"/>
          <a:lstStyle>
            <a:lvl1pPr marL="0" indent="0">
              <a:buNone/>
              <a:defRPr/>
            </a:lvl1pPr>
            <a:lvl2pPr marL="360363" indent="-360363">
              <a:buFont typeface="Arial" panose="020B0604020202020204" pitchFamily="34" charset="0"/>
              <a:buChar char="•"/>
              <a:defRPr sz="2800"/>
            </a:lvl2pPr>
            <a:lvl3pPr marL="803275" indent="-360363">
              <a:buFont typeface="Arial" panose="020B0604020202020204" pitchFamily="34" charset="0"/>
              <a:buChar char="•"/>
              <a:defRPr sz="2400"/>
            </a:lvl3pPr>
            <a:lvl4pPr marL="1163638" indent="-360363">
              <a:buFont typeface="Arial" panose="020B0604020202020204" pitchFamily="34" charset="0"/>
              <a:buChar char="•"/>
              <a:defRPr sz="2000"/>
            </a:lvl4pPr>
            <a:lvl5pPr marL="1884363" indent="-360363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FD1B79-98C0-4E96-BA51-9133F424C67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60E5E5-578B-49A7-94A3-1B2FADE6E79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889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EC671-CA7F-48A7-A073-B1649F8F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0DBF8-AD28-4113-ADED-FB86AC764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675EE9-3CDB-4140-ACDA-631E9AC87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anchor="ctr"/>
          <a:lstStyle>
            <a:lvl1pPr marL="0" indent="0">
              <a:buNone/>
              <a:defRPr/>
            </a:lvl1pPr>
            <a:lvl2pPr marL="360363" indent="-360363">
              <a:buFont typeface="Arial" panose="020B0604020202020204" pitchFamily="34" charset="0"/>
              <a:buChar char="•"/>
              <a:defRPr sz="2800"/>
            </a:lvl2pPr>
            <a:lvl3pPr marL="720725" indent="-360363">
              <a:buFont typeface="Arial" panose="020B0604020202020204" pitchFamily="34" charset="0"/>
              <a:buChar char="•"/>
              <a:defRPr sz="2400"/>
            </a:lvl3pPr>
            <a:lvl4pPr marL="1081088" indent="-360363">
              <a:buFont typeface="Arial" panose="020B0604020202020204" pitchFamily="34" charset="0"/>
              <a:buChar char="•"/>
              <a:defRPr sz="2000"/>
            </a:lvl4pPr>
            <a:lvl5pPr marL="1431925" indent="-350838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B7C1E8-896E-4DB4-B8FC-F7D294D5D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724664-53A1-4073-8825-A4FC9367B5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anchor="ctr"/>
          <a:lstStyle>
            <a:lvl1pPr marL="0" indent="0">
              <a:buNone/>
              <a:defRPr/>
            </a:lvl1pPr>
            <a:lvl2pPr marL="360363" indent="-360363">
              <a:buFont typeface="Arial" panose="020B0604020202020204" pitchFamily="34" charset="0"/>
              <a:buChar char="•"/>
              <a:defRPr sz="2800"/>
            </a:lvl2pPr>
            <a:lvl3pPr marL="720725" indent="-360363">
              <a:buFont typeface="Arial" panose="020B0604020202020204" pitchFamily="34" charset="0"/>
              <a:buChar char="•"/>
              <a:defRPr sz="2400"/>
            </a:lvl3pPr>
            <a:lvl4pPr marL="1081088" indent="-360363">
              <a:buFont typeface="Arial" panose="020B0604020202020204" pitchFamily="34" charset="0"/>
              <a:buChar char="•"/>
              <a:defRPr sz="2000"/>
            </a:lvl4pPr>
            <a:lvl5pPr marL="1431925" indent="-350838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2F666A9-F598-447F-84A1-78782FF7460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9213A-5197-453A-92DF-E628E4AB4D3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6914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16EE2-6A94-4F7E-8F19-17B082690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35B214-AC38-4615-93EF-063527C792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DDC6C-3C55-4A91-B967-525A347745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7772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0950A-E389-4ADC-AF6C-9CD8CA5C4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2B761-939A-486A-85B0-59A2B24C0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360363" indent="-360363">
              <a:buFont typeface="Arial" panose="020B0604020202020204" pitchFamily="34" charset="0"/>
              <a:buChar char="•"/>
              <a:defRPr sz="2800"/>
            </a:lvl2pPr>
            <a:lvl3pPr marL="720725" indent="-360363">
              <a:buFont typeface="Arial" panose="020B0604020202020204" pitchFamily="34" charset="0"/>
              <a:buChar char="•"/>
              <a:defRPr sz="2400"/>
            </a:lvl3pPr>
            <a:lvl4pPr marL="1081088" indent="-360363">
              <a:buFont typeface="Arial" panose="020B0604020202020204" pitchFamily="34" charset="0"/>
              <a:buChar char="•"/>
              <a:defRPr sz="2000"/>
            </a:lvl4pPr>
            <a:lvl5pPr marL="1431925" indent="-350838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67EF9-90DF-42AB-8EEF-C45D22C63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70FBF-9D6E-4904-B115-923833CF81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0F7754-79D5-42A5-A534-1C43F82F1A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986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8F4908A-67C2-4C0C-9B6D-4C8CA2F7B8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FE03A-44EF-4FEC-8278-C3EF03CB2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3BB680-D0D5-405E-BA77-0ECD059B9F9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68120D-BEE5-4061-8A46-20EDF91339C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8962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D8142A-9376-4B2C-8482-93F512364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099E2D-1F09-4552-857B-7F640CA31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A86E82-D8DE-4DDF-A4E5-3AB9F3051E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0FA107-075A-4BE7-B7BF-E5B1AA4A87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8565" y="6492875"/>
            <a:ext cx="5934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304DBC-6969-41C2-9095-F1F569D4329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2977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8" r:id="rId5"/>
    <p:sldLayoutId id="2147483653" r:id="rId6"/>
    <p:sldLayoutId id="2147483654" r:id="rId7"/>
    <p:sldLayoutId id="2147483656" r:id="rId8"/>
    <p:sldLayoutId id="2147483659" r:id="rId9"/>
    <p:sldLayoutId id="2147483661" r:id="rId10"/>
    <p:sldLayoutId id="214748366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149E1-DBDA-4588-84DC-1AF30DB213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EF4EB4-546E-4845-AE61-630439BCFB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5933A-3346-4C0C-A5C4-2E98A34C8F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165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7F403-A911-46B3-87CA-D674D2095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57D6A-9C87-4EC7-A8DA-353FB6F83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F7375-559E-4528-88CD-39AE97AD9A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799543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13806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547346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97927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15629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090248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0295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7178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9363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717780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109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364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15A2F-0748-4876-99A4-87228705A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22A20-6DBE-4132-BBF1-FFD4ACA88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4DA73-526F-4F36-A9DF-1F66C8E9A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27273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386763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737033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65253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53828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367662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509629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827413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805628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898899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56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15A2F-0748-4876-99A4-87228705A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22A20-6DBE-4132-BBF1-FFD4ACA88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Lorem ipsum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dolor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sit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amet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consectetur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adipiscing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elit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sed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do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eiusmod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tempor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incididunt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ut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labore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et dolore magna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aliqua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.</a:t>
            </a:r>
            <a:endParaRPr lang="en-GB" dirty="0">
              <a:effectLst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4DA73-526F-4F36-A9DF-1F66C8E9A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8197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444976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90256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102462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5761966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49024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10608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7867880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85541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580255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339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96877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451456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969086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75785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323762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77443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151092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611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70149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0291717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266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036078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3644670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87130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918107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1147580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5081214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672139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031027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83266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46877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6071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Lorem ipsum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dolor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sit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amet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consectetur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adipiscing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elit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sed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do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eiusmod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tempor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incididunt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ut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labore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et dolore magna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aliqua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.</a:t>
            </a:r>
            <a:endParaRPr lang="en-GB" dirty="0">
              <a:effectLst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1431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7549626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50257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133013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920393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9056520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91313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097406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453032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72102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0956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1754775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2008266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684683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228606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64840-0B63-46FF-978B-F0C5542B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B567DE-DA67-425C-9F6A-B177DE12FD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976826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64840-0B63-46FF-978B-F0C5542B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B567DE-DA67-425C-9F6A-B177DE12FD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022860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875" y="2090737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4996146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875" y="2090737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9157544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875" y="2090737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813918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875" y="2090737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911606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875" y="2090737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169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378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6621137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F25A-0715-412F-AACC-5E463163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96092C-8E8D-4C4E-A662-4BC69CFBE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875" y="2090737"/>
            <a:ext cx="3552825" cy="2667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586EC-1DE6-473F-BFE1-491F37E5D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41A9D-83ED-4A19-8F9F-25E4376406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88622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72E435C-4F68-4733-86D8-8DE2FE0CD0A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C30EB42-CD0C-4CE2-9C32-93DB71CDA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>
                <a:solidFill>
                  <a:schemeClr val="bg1"/>
                </a:solidFill>
              </a:rPr>
              <a:t>Lorem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DCFFB-A578-46F0-9039-F1F8A019392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171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539985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72E435C-4F68-4733-86D8-8DE2FE0CD0A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C30EB42-CD0C-4CE2-9C32-93DB71CDA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Lorem ipsum dolor sit amet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DCFFB-A578-46F0-9039-F1F8A019392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172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846706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31300BD-2F85-4038-916A-56E14E43BA5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EA6E7B-5F0C-44D8-96D4-6CCDB95E6F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13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6338-6865-4101-A1ED-FC502FB9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8253E-6BED-4EDE-9399-0C92110DC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Lorem ipsum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dolor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sit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amet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consectetur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adipiscing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elit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sed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do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eiusmod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tempor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incididunt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ut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labore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et dolore magna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aliqua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.</a:t>
            </a:r>
            <a:endParaRPr lang="en-GB" dirty="0">
              <a:effectLst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2A6-7B2B-4575-9DAF-502D441BD3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4655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5826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421C-2FCA-4F38-8507-A84D14A1A5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BEF79B-AACF-4811-8567-A0EDBCF253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271BE-EBAF-4F37-9C19-D2DE8B4834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3325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19066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7237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2058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5987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4252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 dirty="0"/>
          </a:p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05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27247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116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4565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944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5E2B6-3234-4B61-99BD-C09DEF4513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5CACF-8178-47BF-832D-F082AE31F4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Ut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ad minim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veniam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quis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nostrud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exercitation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ullamco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nisi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aliquip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ex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commodo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consequat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Duis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aute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irure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reprehenderit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voluptate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esse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cillum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dolore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eu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fugiat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nulla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pariatur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Excepteur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sint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occaecat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cupidatat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non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proident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sunt in culpa qui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officia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deserunt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mollit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id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est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laborum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F30C9-37E7-4757-AD30-AFDB466B4B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111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68572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663E-9076-4416-9FD4-96827F0A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595B6-CBEC-4507-9B4B-CAEEDF821C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405ED-DC10-4C27-921D-1A5618926A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8BAF2-8079-4D50-ADB3-0107A8B13B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32519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9680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80508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 dirty="0"/>
          </a:p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11255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4495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8DE4-172E-40B4-AFB4-08C7D5CE8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890-3606-4AA7-BE52-39BE2BE88C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5E8C8-731A-497E-8EE8-417E27DE0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FF06A-9ACB-41AD-ABF9-E47FDB3B24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9136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6106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58275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9183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149E1-DBDA-4588-84DC-1AF30DB213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EF4EB4-546E-4845-AE61-630439BCFB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5933A-3346-4C0C-A5C4-2E98A34C8F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3658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8122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68783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6964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35849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90277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4746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4252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3274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52572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8680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421C-2FCA-4F38-8507-A84D14A1A5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BEF79B-AACF-4811-8567-A0EDBCF253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271BE-EBAF-4F37-9C19-D2DE8B4834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10836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04400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92544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624129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887383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87868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5447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8822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1112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80035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8872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5E2B6-3234-4B61-99BD-C09DEF4513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5CACF-8178-47BF-832D-F082AE31F4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Ut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ad minim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veniam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quis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nostrud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exercitation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ullamco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nisi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aliquip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ex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commodo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consequat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Duis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aute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irure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reprehenderit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voluptate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velit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esse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cillum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dolore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eu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fugiat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nulla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pariatur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.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Excepteur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sint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occaecat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cupidatat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non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proident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, sunt in culpa qui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officia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deserunt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mollit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id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est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laborum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F30C9-37E7-4757-AD30-AFDB466B4B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5352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36700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23256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96731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20235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86690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92514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06528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67187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128833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69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619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7F403-A911-46B3-87CA-D674D2095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57D6A-9C87-4EC7-A8DA-353FB6F83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F7375-559E-4528-88CD-39AE97AD9A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2785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17628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643159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586623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45066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da-DK" dirty="0"/>
              <a:t>Lorem ipsum dolor sit 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72547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65091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819579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86388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47777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79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943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15A2F-0748-4876-99A4-87228705A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22A20-6DBE-4132-BBF1-FFD4ACA88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4DA73-526F-4F36-A9DF-1F66C8E9A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35171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61530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66243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18731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164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404024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68040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481581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nl-BE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14125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nl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16771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89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5453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15A2F-0748-4876-99A4-87228705A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22A20-6DBE-4132-BBF1-FFD4ACA88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Lorem ipsum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dolor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sit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amet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consectetur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adipiscing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elit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,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sed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do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eiusmod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tempor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incididunt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ut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labore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 et dolore magna </a:t>
            </a:r>
            <a:r>
              <a:rPr lang="en-GB" sz="1800" b="0" i="0" kern="1200" dirty="0" err="1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aliqua</a:t>
            </a:r>
            <a:r>
              <a:rPr lang="en-GB" sz="1800" b="0" i="0" kern="1200" dirty="0">
                <a:solidFill>
                  <a:srgbClr val="000000"/>
                </a:solidFill>
                <a:effectLst/>
                <a:latin typeface="Open Sans"/>
                <a:ea typeface="+mn-ea"/>
                <a:cs typeface="+mn-cs"/>
              </a:rPr>
              <a:t>.</a:t>
            </a:r>
            <a:endParaRPr lang="en-GB" dirty="0">
              <a:effectLst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4DA73-526F-4F36-A9DF-1F66C8E9A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22347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A8F6-39D7-43A4-B47F-306B569D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2F5-7891-4169-90B6-9CCFCCA990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A888-6FEC-4DB7-97D0-60E483BDE43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11B3EA-81C1-44FB-BA0F-F39816D0B58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EAF5B-7366-4A74-89EC-3E74D7F2D0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913987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89280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70297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604502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42558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12880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458620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554207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733492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2F402-3857-4897-AEB8-5D7B67F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790E-192E-46CA-AAF6-BB3628C35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0E21-FD00-49CD-94FB-EFC4A5195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203F8-B313-4232-8552-5E063D795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F2AE7-61C7-4925-A328-D682003C8C6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 err="1"/>
              <a:t>Lorem</a:t>
            </a:r>
            <a:r>
              <a:rPr lang="nl-BE" dirty="0"/>
              <a:t> </a:t>
            </a:r>
            <a:r>
              <a:rPr lang="nl-BE" dirty="0" err="1"/>
              <a:t>ipsum</a:t>
            </a:r>
            <a:r>
              <a:rPr lang="nl-BE" dirty="0"/>
              <a:t> </a:t>
            </a:r>
            <a:r>
              <a:rPr lang="nl-BE" dirty="0" err="1"/>
              <a:t>dolor</a:t>
            </a:r>
            <a:r>
              <a:rPr lang="nl-BE" dirty="0"/>
              <a:t> </a:t>
            </a:r>
            <a:r>
              <a:rPr lang="nl-BE" dirty="0" err="1"/>
              <a:t>sit</a:t>
            </a:r>
            <a:r>
              <a:rPr lang="nl-BE" dirty="0"/>
              <a:t> </a:t>
            </a:r>
            <a:r>
              <a:rPr lang="nl-BE" dirty="0" err="1"/>
              <a:t>amet</a:t>
            </a:r>
            <a:r>
              <a:rPr lang="nl-BE" dirty="0"/>
              <a:t>, </a:t>
            </a:r>
            <a:r>
              <a:rPr lang="nl-BE" dirty="0" err="1"/>
              <a:t>consectetur</a:t>
            </a:r>
            <a:r>
              <a:rPr lang="nl-BE" dirty="0"/>
              <a:t> </a:t>
            </a:r>
            <a:r>
              <a:rPr lang="nl-BE" dirty="0" err="1"/>
              <a:t>adipiscing</a:t>
            </a:r>
            <a:r>
              <a:rPr lang="nl-BE" dirty="0"/>
              <a:t> </a:t>
            </a:r>
            <a:r>
              <a:rPr lang="nl-BE" dirty="0" err="1"/>
              <a:t>elit</a:t>
            </a:r>
            <a:r>
              <a:rPr lang="nl-BE" dirty="0"/>
              <a:t>, </a:t>
            </a:r>
            <a:r>
              <a:rPr lang="nl-BE" dirty="0" err="1"/>
              <a:t>sed</a:t>
            </a:r>
            <a:r>
              <a:rPr lang="nl-BE" dirty="0"/>
              <a:t> do </a:t>
            </a:r>
            <a:r>
              <a:rPr lang="nl-BE" dirty="0" err="1"/>
              <a:t>eiusmod</a:t>
            </a:r>
            <a:r>
              <a:rPr lang="nl-BE" dirty="0"/>
              <a:t> </a:t>
            </a:r>
            <a:r>
              <a:rPr lang="nl-BE" dirty="0" err="1"/>
              <a:t>tempor</a:t>
            </a:r>
            <a:r>
              <a:rPr lang="nl-BE" dirty="0"/>
              <a:t> </a:t>
            </a:r>
            <a:r>
              <a:rPr lang="nl-BE" dirty="0" err="1"/>
              <a:t>incididunt</a:t>
            </a:r>
            <a:r>
              <a:rPr lang="nl-BE" dirty="0"/>
              <a:t> ut </a:t>
            </a:r>
            <a:r>
              <a:rPr lang="nl-BE" dirty="0" err="1"/>
              <a:t>labore</a:t>
            </a:r>
            <a:r>
              <a:rPr lang="nl-BE" dirty="0"/>
              <a:t> et </a:t>
            </a:r>
            <a:r>
              <a:rPr lang="nl-BE" dirty="0" err="1"/>
              <a:t>dolore</a:t>
            </a:r>
            <a:r>
              <a:rPr lang="nl-BE" dirty="0"/>
              <a:t> magna </a:t>
            </a:r>
            <a:r>
              <a:rPr lang="nl-BE" dirty="0" err="1"/>
              <a:t>aliqua</a:t>
            </a:r>
            <a:r>
              <a:rPr lang="nl-BE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15175-FE4B-45DE-853F-8F518DF695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304DBC-6969-41C2-9095-F1F569D43297}" type="slidenum">
              <a:rPr lang="en-GB" smtClean="0"/>
              <a:t>99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164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4679</Words>
  <Application>Microsoft Office PowerPoint</Application>
  <PresentationFormat>Widescreen</PresentationFormat>
  <Paragraphs>857</Paragraphs>
  <Slides>173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173</vt:i4>
      </vt:variant>
    </vt:vector>
  </HeadingPairs>
  <TitlesOfParts>
    <vt:vector size="178" baseType="lpstr">
      <vt:lpstr>Arial</vt:lpstr>
      <vt:lpstr>Calibri</vt:lpstr>
      <vt:lpstr>Calibri Light</vt:lpstr>
      <vt:lpstr>Open Sans</vt:lpstr>
      <vt:lpstr>Office Theme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LorLorem ipsum dolor sit ametem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</vt:lpstr>
      <vt:lpstr>Lorem ipsum dolor sit amet</vt:lpstr>
      <vt:lpstr>Lorem</vt:lpstr>
      <vt:lpstr>Lorem</vt:lpstr>
      <vt:lpstr>Lorem</vt:lpstr>
      <vt:lpstr>Lorem ipsum dolor sit amet</vt:lpstr>
      <vt:lpstr>Lorem ipsum dolor sit amet</vt:lpstr>
      <vt:lpstr>Lorem ipsum dolor sit amet</vt:lpstr>
      <vt:lpstr>Lorem</vt:lpstr>
      <vt:lpstr>Lorem ipsum dolor sit amet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sieben bocklandt</dc:creator>
  <cp:lastModifiedBy>sieben bocklandt</cp:lastModifiedBy>
  <cp:revision>24</cp:revision>
  <dcterms:created xsi:type="dcterms:W3CDTF">2020-09-29T12:52:22Z</dcterms:created>
  <dcterms:modified xsi:type="dcterms:W3CDTF">2021-01-10T20:14:49Z</dcterms:modified>
</cp:coreProperties>
</file>

<file path=docProps/thumbnail.jpeg>
</file>